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60"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F7D0E4-4808-4A55-96F4-9E0DA0C42A70}" type="datetimeFigureOut">
              <a:rPr lang="en-US" smtClean="0"/>
              <a:pPr/>
              <a:t>7/14/2009</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500005-786B-481A-9115-6AB6FD5320AE}"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2D500005-786B-481A-9115-6AB6FD5320AE}" type="slidenum">
              <a:rPr lang="en-AU" smtClean="0"/>
              <a:pPr/>
              <a:t>2</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B1592076-F37E-41A0-B814-73DEEE8E7799}" type="datetimeFigureOut">
              <a:rPr lang="en-US" smtClean="0"/>
              <a:pPr/>
              <a:t>7/14/2009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1B8493E-502A-413F-92C1-43C45A0BF2F1}"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1592076-F37E-41A0-B814-73DEEE8E7799}" type="datetimeFigureOut">
              <a:rPr lang="en-US" smtClean="0"/>
              <a:pPr/>
              <a:t>7/14/2009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1B8493E-502A-413F-92C1-43C45A0BF2F1}"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1592076-F37E-41A0-B814-73DEEE8E7799}" type="datetimeFigureOut">
              <a:rPr lang="en-US" smtClean="0"/>
              <a:pPr/>
              <a:t>7/14/2009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1B8493E-502A-413F-92C1-43C45A0BF2F1}"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1592076-F37E-41A0-B814-73DEEE8E7799}" type="datetimeFigureOut">
              <a:rPr lang="en-US" smtClean="0"/>
              <a:pPr/>
              <a:t>7/14/2009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1B8493E-502A-413F-92C1-43C45A0BF2F1}"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592076-F37E-41A0-B814-73DEEE8E7799}" type="datetimeFigureOut">
              <a:rPr lang="en-US" smtClean="0"/>
              <a:pPr/>
              <a:t>7/14/2009</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1B8493E-502A-413F-92C1-43C45A0BF2F1}"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1592076-F37E-41A0-B814-73DEEE8E7799}" type="datetimeFigureOut">
              <a:rPr lang="en-US" smtClean="0"/>
              <a:pPr/>
              <a:t>7/14/2009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1B8493E-502A-413F-92C1-43C45A0BF2F1}"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B1592076-F37E-41A0-B814-73DEEE8E7799}" type="datetimeFigureOut">
              <a:rPr lang="en-US" smtClean="0"/>
              <a:pPr/>
              <a:t>7/14/2009</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1B8493E-502A-413F-92C1-43C45A0BF2F1}"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B1592076-F37E-41A0-B814-73DEEE8E7799}" type="datetimeFigureOut">
              <a:rPr lang="en-US" smtClean="0"/>
              <a:pPr/>
              <a:t>7/14/2009</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1B8493E-502A-413F-92C1-43C45A0BF2F1}"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592076-F37E-41A0-B814-73DEEE8E7799}" type="datetimeFigureOut">
              <a:rPr lang="en-US" smtClean="0"/>
              <a:pPr/>
              <a:t>7/14/2009</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1B8493E-502A-413F-92C1-43C45A0BF2F1}"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592076-F37E-41A0-B814-73DEEE8E7799}" type="datetimeFigureOut">
              <a:rPr lang="en-US" smtClean="0"/>
              <a:pPr/>
              <a:t>7/14/2009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1B8493E-502A-413F-92C1-43C45A0BF2F1}"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592076-F37E-41A0-B814-73DEEE8E7799}" type="datetimeFigureOut">
              <a:rPr lang="en-US" smtClean="0"/>
              <a:pPr/>
              <a:t>7/14/2009</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1B8493E-502A-413F-92C1-43C45A0BF2F1}"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592076-F37E-41A0-B814-73DEEE8E7799}" type="datetimeFigureOut">
              <a:rPr lang="en-US" smtClean="0"/>
              <a:pPr/>
              <a:t>7/14/2009</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B8493E-502A-413F-92C1-43C45A0BF2F1}"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Biometrics</a:t>
            </a:r>
            <a:endParaRPr lang="en-AU" dirty="0"/>
          </a:p>
        </p:txBody>
      </p:sp>
      <p:sp>
        <p:nvSpPr>
          <p:cNvPr id="3" name="Subtitle 2"/>
          <p:cNvSpPr>
            <a:spLocks noGrp="1"/>
          </p:cNvSpPr>
          <p:nvPr>
            <p:ph type="subTitle" idx="1"/>
          </p:nvPr>
        </p:nvSpPr>
        <p:spPr/>
        <p:txBody>
          <a:bodyPr/>
          <a:lstStyle/>
          <a:p>
            <a:r>
              <a:rPr lang="en-AU" dirty="0" smtClean="0"/>
              <a:t>By Rachel Borazio</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What is biometrics?</a:t>
            </a:r>
            <a:endParaRPr lang="en-AU" dirty="0"/>
          </a:p>
        </p:txBody>
      </p:sp>
      <p:sp>
        <p:nvSpPr>
          <p:cNvPr id="3" name="Content Placeholder 2"/>
          <p:cNvSpPr>
            <a:spLocks noGrp="1"/>
          </p:cNvSpPr>
          <p:nvPr>
            <p:ph idx="1"/>
          </p:nvPr>
        </p:nvSpPr>
        <p:spPr/>
        <p:txBody>
          <a:bodyPr/>
          <a:lstStyle/>
          <a:p>
            <a:r>
              <a:rPr lang="en-AU" dirty="0" smtClean="0"/>
              <a:t>Biometrics is a security measure used to identify physical features of people to allow access to a system.</a:t>
            </a:r>
          </a:p>
          <a:p>
            <a:r>
              <a:rPr lang="en-AU" dirty="0" smtClean="0"/>
              <a:t>This typically refers to things like voice, fingerprint, hand, signature, facial and iris recognition.</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What do these do?</a:t>
            </a:r>
            <a:endParaRPr lang="en-AU" dirty="0"/>
          </a:p>
        </p:txBody>
      </p:sp>
      <p:sp>
        <p:nvSpPr>
          <p:cNvPr id="3" name="Content Placeholder 2"/>
          <p:cNvSpPr>
            <a:spLocks noGrp="1"/>
          </p:cNvSpPr>
          <p:nvPr>
            <p:ph idx="1"/>
          </p:nvPr>
        </p:nvSpPr>
        <p:spPr/>
        <p:txBody>
          <a:bodyPr>
            <a:normAutofit fontScale="92500"/>
          </a:bodyPr>
          <a:lstStyle/>
          <a:p>
            <a:r>
              <a:rPr lang="en-AU" sz="2400" dirty="0" smtClean="0"/>
              <a:t>Voice recognition – Compares a person’s speech with a stored voice pattern.</a:t>
            </a:r>
          </a:p>
          <a:p>
            <a:r>
              <a:rPr lang="en-AU" sz="2400" dirty="0" smtClean="0"/>
              <a:t>Fingerprint recognition – A fingerprint scanner measures in dpi (dots per inch), which detects the small ridges and swirls of a fingerprint. The image is then matched up with a pre-scanned image of the same fingerprint stored on the database.</a:t>
            </a:r>
          </a:p>
          <a:p>
            <a:r>
              <a:rPr lang="en-AU" sz="2400" dirty="0" smtClean="0"/>
              <a:t>Hand geometry – The size and layout of the hand are measured and then matched up with a pre-scanned image on the database. This is the most expensive biometric.</a:t>
            </a:r>
          </a:p>
          <a:p>
            <a:r>
              <a:rPr lang="en-AU" sz="2400" dirty="0" smtClean="0"/>
              <a:t>Signature verification – A signature is signed on a pressure-sensitive tablet. The pressure and motion of the signature are measured and compared to predetermined recordings of the signature.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0043"/>
            <a:ext cx="8229600" cy="2214578"/>
          </a:xfrm>
        </p:spPr>
        <p:txBody>
          <a:bodyPr>
            <a:normAutofit/>
          </a:bodyPr>
          <a:lstStyle/>
          <a:p>
            <a:r>
              <a:rPr lang="en-AU" sz="2200" dirty="0" smtClean="0"/>
              <a:t>Facial recognition – Recognises 80 predetermined points on the human face (e.g distance between the eyes, chin line &amp; depth of eye sockets) recorded and stored on a database.</a:t>
            </a:r>
          </a:p>
          <a:p>
            <a:r>
              <a:rPr lang="en-AU" sz="2200" dirty="0" smtClean="0"/>
              <a:t>Iris recognition – Scans &amp; detects up to 247 points on the iris. Very expensive.</a:t>
            </a:r>
          </a:p>
        </p:txBody>
      </p:sp>
      <p:pic>
        <p:nvPicPr>
          <p:cNvPr id="1026" name="Picture 2"/>
          <p:cNvPicPr>
            <a:picLocks noChangeAspect="1" noChangeArrowheads="1"/>
          </p:cNvPicPr>
          <p:nvPr/>
        </p:nvPicPr>
        <p:blipFill>
          <a:blip r:embed="rId2" cstate="print"/>
          <a:srcRect/>
          <a:stretch>
            <a:fillRect/>
          </a:stretch>
        </p:blipFill>
        <p:spPr bwMode="auto">
          <a:xfrm>
            <a:off x="571472" y="3286124"/>
            <a:ext cx="2309812" cy="1732359"/>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srcRect/>
          <a:stretch>
            <a:fillRect/>
          </a:stretch>
        </p:blipFill>
        <p:spPr bwMode="auto">
          <a:xfrm>
            <a:off x="6072198" y="3071810"/>
            <a:ext cx="2571756" cy="2286005"/>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cstate="print"/>
          <a:srcRect/>
          <a:stretch>
            <a:fillRect/>
          </a:stretch>
        </p:blipFill>
        <p:spPr bwMode="auto">
          <a:xfrm>
            <a:off x="3143240" y="3214686"/>
            <a:ext cx="2714625" cy="180975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are biometrics used in modern society?</a:t>
            </a:r>
            <a:endParaRPr lang="en-AU" dirty="0"/>
          </a:p>
        </p:txBody>
      </p:sp>
      <p:sp>
        <p:nvSpPr>
          <p:cNvPr id="3" name="Content Placeholder 2"/>
          <p:cNvSpPr>
            <a:spLocks noGrp="1"/>
          </p:cNvSpPr>
          <p:nvPr>
            <p:ph idx="1"/>
          </p:nvPr>
        </p:nvSpPr>
        <p:spPr/>
        <p:txBody>
          <a:bodyPr>
            <a:normAutofit fontScale="92500" lnSpcReduction="10000"/>
          </a:bodyPr>
          <a:lstStyle/>
          <a:p>
            <a:pPr marL="1588" indent="12700">
              <a:buNone/>
            </a:pPr>
            <a:r>
              <a:rPr lang="en-AU" dirty="0" smtClean="0"/>
              <a:t>Biometrics are used as a security measure to verify users on a network. They are commonly used on things as small as a personal laptop, and as big as high security organisations.</a:t>
            </a:r>
          </a:p>
          <a:p>
            <a:pPr marL="1588" indent="12700">
              <a:buNone/>
            </a:pPr>
            <a:r>
              <a:rPr lang="en-AU" dirty="0" smtClean="0"/>
              <a:t>Biometrics are also used</a:t>
            </a:r>
            <a:r>
              <a:rPr lang="en-AU" dirty="0"/>
              <a:t> </a:t>
            </a:r>
            <a:r>
              <a:rPr lang="en-AU" dirty="0" smtClean="0"/>
              <a:t>as a supplement for swipe cards or keys. Fingerprint scanning has been introduced at Walt Disney World to allow access to frequent visitors. This is better than swipe cards or keys, as it prevents others from using their membership.</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What are the security issues associated with biometrics?</a:t>
            </a:r>
            <a:endParaRPr lang="en-AU" dirty="0"/>
          </a:p>
        </p:txBody>
      </p:sp>
      <p:sp>
        <p:nvSpPr>
          <p:cNvPr id="3" name="Content Placeholder 2"/>
          <p:cNvSpPr>
            <a:spLocks noGrp="1"/>
          </p:cNvSpPr>
          <p:nvPr>
            <p:ph idx="1"/>
          </p:nvPr>
        </p:nvSpPr>
        <p:spPr/>
        <p:txBody>
          <a:bodyPr>
            <a:normAutofit fontScale="92500"/>
          </a:bodyPr>
          <a:lstStyle/>
          <a:p>
            <a:pPr marL="1588" indent="12700">
              <a:buNone/>
            </a:pPr>
            <a:r>
              <a:rPr lang="en-AU" dirty="0" smtClean="0"/>
              <a:t>It has been argued that biometrics are an intrusive form of technology (mainly iris recognition) as it requires scanning of parts of the body. </a:t>
            </a:r>
          </a:p>
          <a:p>
            <a:pPr marL="1588" indent="12700">
              <a:buNone/>
            </a:pPr>
            <a:r>
              <a:rPr lang="en-AU" dirty="0" smtClean="0"/>
              <a:t>There has also been worries about the risk of identity theft. When registering as a user in a system,  the body part is scanned and kept in a database. A hacker could then hack into the system and obtain these scans and use them to his or her advantage.</a:t>
            </a:r>
            <a:endParaRPr lang="en-A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964</TotalTime>
  <Words>399</Words>
  <Application>Microsoft Office PowerPoint</Application>
  <PresentationFormat>On-screen Show (4:3)</PresentationFormat>
  <Paragraphs>19</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Biometrics</vt:lpstr>
      <vt:lpstr>What is biometrics?</vt:lpstr>
      <vt:lpstr>What do these do?</vt:lpstr>
      <vt:lpstr>Slide 4</vt:lpstr>
      <vt:lpstr>How are biometrics used in modern society?</vt:lpstr>
      <vt:lpstr>What are the security issues associated with biometrics?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Biometrics</dc:title>
  <dc:creator>Rachel</dc:creator>
  <cp:lastModifiedBy>7794</cp:lastModifiedBy>
  <cp:revision>99</cp:revision>
  <dcterms:created xsi:type="dcterms:W3CDTF">2009-07-09T12:27:00Z</dcterms:created>
  <dcterms:modified xsi:type="dcterms:W3CDTF">2009-07-13T23:03:46Z</dcterms:modified>
</cp:coreProperties>
</file>